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6994" name="矩形 3"/>
          <p:cNvSpPr/>
          <p:nvPr/>
        </p:nvSpPr>
        <p:spPr>
          <a:xfrm>
            <a:off x="3863975" y="1917700"/>
            <a:ext cx="381635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Revision2</a:t>
            </a: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t's spell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6210" name="Picture 2" descr="u=4172313494,4264500941&amp;fm=21&amp;gp=0"/>
          <p:cNvPicPr>
            <a:picLocks noChangeAspect="1"/>
          </p:cNvPicPr>
          <p:nvPr/>
        </p:nvPicPr>
        <p:blipFill>
          <a:blip r:embed="rId1"/>
          <a:srcRect r="2217" b="5287"/>
          <a:stretch>
            <a:fillRect/>
          </a:stretch>
        </p:blipFill>
        <p:spPr>
          <a:xfrm>
            <a:off x="3649663" y="406400"/>
            <a:ext cx="5470525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5448300" y="45085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shop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7032625" y="3860800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maths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Text Box 3"/>
          <p:cNvSpPr txBox="1"/>
          <p:nvPr/>
        </p:nvSpPr>
        <p:spPr>
          <a:xfrm>
            <a:off x="2711450" y="400526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three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7236" name="Text Box 4"/>
          <p:cNvSpPr txBox="1"/>
          <p:nvPr/>
        </p:nvSpPr>
        <p:spPr>
          <a:xfrm>
            <a:off x="3143250" y="1917700"/>
            <a:ext cx="80962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8000" b="1" dirty="0">
                <a:solidFill>
                  <a:srgbClr val="FF00FF"/>
                </a:solidFill>
                <a:latin typeface="Comic Sans MS" panose="030F0702030302020204" pitchFamily="66" charset="0"/>
              </a:rPr>
              <a:t>3</a:t>
            </a:r>
            <a:endParaRPr lang="zh-CN" altLang="en-US" sz="8000" b="1" dirty="0">
              <a:solidFill>
                <a:srgbClr val="FF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607237" name="Picture 5" descr="u=4208149637,1337053829&amp;fm=116&amp;gp=0"/>
          <p:cNvPicPr>
            <a:picLocks noChangeAspect="1"/>
          </p:cNvPicPr>
          <p:nvPr/>
        </p:nvPicPr>
        <p:blipFill>
          <a:blip r:embed="rId1"/>
          <a:srcRect r="392" b="6174"/>
          <a:stretch>
            <a:fillRect/>
          </a:stretch>
        </p:blipFill>
        <p:spPr>
          <a:xfrm>
            <a:off x="6456363" y="1412875"/>
            <a:ext cx="2581275" cy="2432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2"/>
          <p:cNvSpPr txBox="1"/>
          <p:nvPr/>
        </p:nvSpPr>
        <p:spPr>
          <a:xfrm>
            <a:off x="2495550" y="46529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thin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7175500" y="4508500"/>
            <a:ext cx="273526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mouth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8260" name="Picture 7" descr="c:\documents and settings\administrator\application data\360se6\User Data\temp\1112104_111745049_2.jpg"/>
          <p:cNvPicPr>
            <a:picLocks noChangeAspect="1"/>
          </p:cNvPicPr>
          <p:nvPr/>
        </p:nvPicPr>
        <p:blipFill>
          <a:blip r:embed="rId1"/>
          <a:srcRect r="2660" b="8511"/>
          <a:stretch>
            <a:fillRect/>
          </a:stretch>
        </p:blipFill>
        <p:spPr>
          <a:xfrm>
            <a:off x="5664200" y="1125538"/>
            <a:ext cx="4392613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8261" name="Picture 9" descr="c:\documents and settings\administrator\application data\360se6\User Data\temp\cf1b9d16fdfaaf51a047893f8c5494eef11f7a8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750" y="1268413"/>
            <a:ext cx="3492500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2711450" y="443706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this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7032625" y="42211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that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9284" name="Picture 4" descr="u=250569961,955617550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6275" y="1631950"/>
            <a:ext cx="1581150" cy="2089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9285" name="Picture 5" descr="u=254514432,3512491916&amp;fm=96&amp;s=5D843D72418964EA0A4DB1F5020050A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163" y="2062163"/>
            <a:ext cx="2119312" cy="1312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9286" name="Picture 6" descr="u=3380258023,2046995276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9250" y="1992313"/>
            <a:ext cx="2382838" cy="2058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9287" name="Picture 7" descr="u=3418044520,2332875854&amp;fm=11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100" y="119063"/>
            <a:ext cx="1752600" cy="2092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/>
      <p:bldP spid="1536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3000375" y="378936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father</a:t>
            </a:r>
            <a:endParaRPr lang="zh-CN" altLang="en-US" sz="48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7319963" y="3860800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mother</a:t>
            </a:r>
            <a:endParaRPr lang="zh-CN" altLang="en-US" sz="48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10308" name="Picture 4" descr="u=246332883,3838892766&amp;fm=116&amp;gp=0"/>
          <p:cNvPicPr>
            <a:picLocks noChangeAspect="1"/>
          </p:cNvPicPr>
          <p:nvPr/>
        </p:nvPicPr>
        <p:blipFill>
          <a:blip r:embed="rId1"/>
          <a:srcRect r="22769" b="224"/>
          <a:stretch>
            <a:fillRect/>
          </a:stretch>
        </p:blipFill>
        <p:spPr>
          <a:xfrm>
            <a:off x="2352675" y="985838"/>
            <a:ext cx="2447925" cy="2371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0309" name="Picture 5" descr="u=2316594938,2022052972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488" y="1054100"/>
            <a:ext cx="3538537" cy="2519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/>
      <p:bldP spid="1638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1330" name="Picture 2" descr="u=2165557140,1095061195&amp;fm=21&amp;gp=0"/>
          <p:cNvPicPr>
            <a:picLocks noChangeAspect="1"/>
          </p:cNvPicPr>
          <p:nvPr/>
        </p:nvPicPr>
        <p:blipFill>
          <a:blip r:embed="rId1"/>
          <a:srcRect r="105" b="3528"/>
          <a:stretch>
            <a:fillRect/>
          </a:stretch>
        </p:blipFill>
        <p:spPr>
          <a:xfrm>
            <a:off x="6238875" y="2493963"/>
            <a:ext cx="4398963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花边圆形2 239"/>
          <p:cNvSpPr/>
          <p:nvPr/>
        </p:nvSpPr>
        <p:spPr>
          <a:xfrm>
            <a:off x="4224338" y="393382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2" name="花边圆形2 239"/>
          <p:cNvSpPr/>
          <p:nvPr/>
        </p:nvSpPr>
        <p:spPr>
          <a:xfrm>
            <a:off x="4440238" y="2276475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3" name="花边圆形2 239"/>
          <p:cNvSpPr/>
          <p:nvPr/>
        </p:nvSpPr>
        <p:spPr>
          <a:xfrm>
            <a:off x="5521325" y="908050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4" name="花边圆形2 239"/>
          <p:cNvSpPr/>
          <p:nvPr/>
        </p:nvSpPr>
        <p:spPr>
          <a:xfrm>
            <a:off x="7105650" y="11747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5" name="Text Box 7"/>
          <p:cNvSpPr txBox="1"/>
          <p:nvPr/>
        </p:nvSpPr>
        <p:spPr>
          <a:xfrm>
            <a:off x="4295775" y="4437063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chair</a:t>
            </a:r>
            <a:endParaRPr lang="zh-CN" altLang="en-US" sz="40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5664200" y="141287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cheap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7" name="Text Box 9"/>
          <p:cNvSpPr txBox="1"/>
          <p:nvPr/>
        </p:nvSpPr>
        <p:spPr>
          <a:xfrm>
            <a:off x="4511675" y="27813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chick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7418" name="Text Box 10"/>
          <p:cNvSpPr txBox="1"/>
          <p:nvPr/>
        </p:nvSpPr>
        <p:spPr>
          <a:xfrm>
            <a:off x="7297738" y="54927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lunch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ldLvl="0" animBg="1"/>
      <p:bldP spid="17412" grpId="0" bldLvl="0" animBg="1"/>
      <p:bldP spid="17413" grpId="0" bldLvl="0" animBg="1"/>
      <p:bldP spid="17414" grpId="0" bldLvl="0" animBg="1"/>
      <p:bldP spid="17415" grpId="0" bldLvl="0"/>
      <p:bldP spid="17416" grpId="0" bldLvl="0"/>
      <p:bldP spid="17417" grpId="0" bldLvl="0"/>
      <p:bldP spid="17418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2354" name="Picture 2" descr="u=2165557140,1095061195&amp;fm=21&amp;gp=0"/>
          <p:cNvPicPr>
            <a:picLocks noChangeAspect="1"/>
          </p:cNvPicPr>
          <p:nvPr/>
        </p:nvPicPr>
        <p:blipFill>
          <a:blip r:embed="rId1"/>
          <a:srcRect r="105" b="3528"/>
          <a:stretch>
            <a:fillRect/>
          </a:stretch>
        </p:blipFill>
        <p:spPr>
          <a:xfrm>
            <a:off x="6240463" y="2493963"/>
            <a:ext cx="4398962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花边圆形2 239"/>
          <p:cNvSpPr/>
          <p:nvPr/>
        </p:nvSpPr>
        <p:spPr>
          <a:xfrm>
            <a:off x="4224338" y="393382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6" name="花边圆形2 239"/>
          <p:cNvSpPr/>
          <p:nvPr/>
        </p:nvSpPr>
        <p:spPr>
          <a:xfrm>
            <a:off x="4440238" y="2276475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7" name="花边圆形2 239"/>
          <p:cNvSpPr/>
          <p:nvPr/>
        </p:nvSpPr>
        <p:spPr>
          <a:xfrm>
            <a:off x="5521325" y="908050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8" name="花边圆形2 239"/>
          <p:cNvSpPr/>
          <p:nvPr/>
        </p:nvSpPr>
        <p:spPr>
          <a:xfrm>
            <a:off x="7105650" y="11747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9" name="Text Box 7"/>
          <p:cNvSpPr txBox="1"/>
          <p:nvPr/>
        </p:nvSpPr>
        <p:spPr>
          <a:xfrm>
            <a:off x="4295775" y="4437063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where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0" name="Text Box 8"/>
          <p:cNvSpPr txBox="1"/>
          <p:nvPr/>
        </p:nvSpPr>
        <p:spPr>
          <a:xfrm>
            <a:off x="5664200" y="141287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which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1" name="Text Box 9"/>
          <p:cNvSpPr txBox="1"/>
          <p:nvPr/>
        </p:nvSpPr>
        <p:spPr>
          <a:xfrm>
            <a:off x="4511675" y="27813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when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42" name="Text Box 10"/>
          <p:cNvSpPr txBox="1"/>
          <p:nvPr/>
        </p:nvSpPr>
        <p:spPr>
          <a:xfrm>
            <a:off x="7310438" y="54927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what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ldLvl="0" animBg="1"/>
      <p:bldP spid="18436" grpId="0" bldLvl="0" animBg="1"/>
      <p:bldP spid="18437" grpId="0" bldLvl="0" animBg="1"/>
      <p:bldP spid="18438" grpId="0" bldLvl="0" animBg="1"/>
      <p:bldP spid="18439" grpId="0" bldLvl="0"/>
      <p:bldP spid="18440" grpId="0" bldLvl="0"/>
      <p:bldP spid="18441" grpId="0" bldLvl="0"/>
      <p:bldP spid="18442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3378" name="Picture 2" descr="u=2165557140,1095061195&amp;fm=21&amp;gp=0"/>
          <p:cNvPicPr>
            <a:picLocks noChangeAspect="1"/>
          </p:cNvPicPr>
          <p:nvPr/>
        </p:nvPicPr>
        <p:blipFill>
          <a:blip r:embed="rId1"/>
          <a:srcRect r="105" b="3528"/>
          <a:stretch>
            <a:fillRect/>
          </a:stretch>
        </p:blipFill>
        <p:spPr>
          <a:xfrm>
            <a:off x="6240463" y="2493963"/>
            <a:ext cx="4398962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花边圆形2 239"/>
          <p:cNvSpPr/>
          <p:nvPr/>
        </p:nvSpPr>
        <p:spPr>
          <a:xfrm>
            <a:off x="4224338" y="393382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0" name="花边圆形2 239"/>
          <p:cNvSpPr/>
          <p:nvPr/>
        </p:nvSpPr>
        <p:spPr>
          <a:xfrm>
            <a:off x="4440238" y="2276475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1" name="花边圆形2 239"/>
          <p:cNvSpPr/>
          <p:nvPr/>
        </p:nvSpPr>
        <p:spPr>
          <a:xfrm>
            <a:off x="5521325" y="908050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2" name="花边圆形2 239"/>
          <p:cNvSpPr/>
          <p:nvPr/>
        </p:nvSpPr>
        <p:spPr>
          <a:xfrm>
            <a:off x="7105650" y="11747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3" name="Text Box 7"/>
          <p:cNvSpPr txBox="1"/>
          <p:nvPr/>
        </p:nvSpPr>
        <p:spPr>
          <a:xfrm>
            <a:off x="4510088" y="4437063"/>
            <a:ext cx="1371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three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4797425" y="2781300"/>
            <a:ext cx="10842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thin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7248525" y="549275"/>
            <a:ext cx="163353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mouth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5810250" y="1435100"/>
            <a:ext cx="12890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thick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ldLvl="0" animBg="1"/>
      <p:bldP spid="19460" grpId="0" bldLvl="0" animBg="1"/>
      <p:bldP spid="19461" grpId="0" bldLvl="0" animBg="1"/>
      <p:bldP spid="19462" grpId="0" bldLvl="0" animBg="1"/>
      <p:bldP spid="19463" grpId="0" bldLvl="0"/>
      <p:bldP spid="19464" grpId="0" bldLvl="0"/>
      <p:bldP spid="19465" grpId="0" bldLvl="0"/>
      <p:bldP spid="19466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402" name="Picture 2" descr="u=2165557140,1095061195&amp;fm=21&amp;gp=0"/>
          <p:cNvPicPr>
            <a:picLocks noChangeAspect="1"/>
          </p:cNvPicPr>
          <p:nvPr/>
        </p:nvPicPr>
        <p:blipFill>
          <a:blip r:embed="rId1"/>
          <a:srcRect r="105" b="3528"/>
          <a:stretch>
            <a:fillRect/>
          </a:stretch>
        </p:blipFill>
        <p:spPr>
          <a:xfrm>
            <a:off x="6240463" y="2493963"/>
            <a:ext cx="4398962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花边圆形2 239"/>
          <p:cNvSpPr/>
          <p:nvPr/>
        </p:nvSpPr>
        <p:spPr>
          <a:xfrm>
            <a:off x="4224338" y="393382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4" name="花边圆形2 239"/>
          <p:cNvSpPr/>
          <p:nvPr/>
        </p:nvSpPr>
        <p:spPr>
          <a:xfrm>
            <a:off x="4440238" y="2276475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5" name="花边圆形2 239"/>
          <p:cNvSpPr/>
          <p:nvPr/>
        </p:nvSpPr>
        <p:spPr>
          <a:xfrm>
            <a:off x="5521325" y="908050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6" name="花边圆形2 239"/>
          <p:cNvSpPr/>
          <p:nvPr/>
        </p:nvSpPr>
        <p:spPr>
          <a:xfrm>
            <a:off x="7105650" y="11747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7" name="Text Box 7"/>
          <p:cNvSpPr txBox="1"/>
          <p:nvPr/>
        </p:nvSpPr>
        <p:spPr>
          <a:xfrm>
            <a:off x="4524375" y="4437063"/>
            <a:ext cx="12287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shop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8" name="Text Box 8"/>
          <p:cNvSpPr txBox="1"/>
          <p:nvPr/>
        </p:nvSpPr>
        <p:spPr>
          <a:xfrm>
            <a:off x="5881688" y="1357313"/>
            <a:ext cx="12176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ship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89" name="Text Box 9"/>
          <p:cNvSpPr txBox="1"/>
          <p:nvPr/>
        </p:nvSpPr>
        <p:spPr>
          <a:xfrm>
            <a:off x="4868863" y="2781300"/>
            <a:ext cx="10842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fish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490" name="Text Box 10"/>
          <p:cNvSpPr txBox="1"/>
          <p:nvPr/>
        </p:nvSpPr>
        <p:spPr>
          <a:xfrm>
            <a:off x="7391400" y="549275"/>
            <a:ext cx="13477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wash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 animBg="1"/>
      <p:bldP spid="20484" grpId="0" bldLvl="0" animBg="1"/>
      <p:bldP spid="20485" grpId="0" bldLvl="0" animBg="1"/>
      <p:bldP spid="20486" grpId="0" bldLvl="0" animBg="1"/>
      <p:bldP spid="20487" grpId="0" bldLvl="0"/>
      <p:bldP spid="20488" grpId="0" bldLvl="0"/>
      <p:bldP spid="20489" grpId="0" bldLvl="0"/>
      <p:bldP spid="20490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5426" name="Picture 2" descr="u=2165557140,1095061195&amp;fm=21&amp;gp=0"/>
          <p:cNvPicPr>
            <a:picLocks noChangeAspect="1"/>
          </p:cNvPicPr>
          <p:nvPr/>
        </p:nvPicPr>
        <p:blipFill>
          <a:blip r:embed="rId1"/>
          <a:srcRect r="105" b="3528"/>
          <a:stretch>
            <a:fillRect/>
          </a:stretch>
        </p:blipFill>
        <p:spPr>
          <a:xfrm>
            <a:off x="6240463" y="2493963"/>
            <a:ext cx="4398962" cy="424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花边圆形2 239"/>
          <p:cNvSpPr/>
          <p:nvPr/>
        </p:nvSpPr>
        <p:spPr>
          <a:xfrm>
            <a:off x="4224338" y="393382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8" name="花边圆形2 239"/>
          <p:cNvSpPr/>
          <p:nvPr/>
        </p:nvSpPr>
        <p:spPr>
          <a:xfrm>
            <a:off x="4440238" y="2276475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09" name="花边圆形2 239"/>
          <p:cNvSpPr/>
          <p:nvPr/>
        </p:nvSpPr>
        <p:spPr>
          <a:xfrm>
            <a:off x="5521325" y="908050"/>
            <a:ext cx="1800225" cy="1728788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326"/>
              </a:cxn>
              <a:cxn ang="0">
                <a:pos x="45899" y="15326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48"/>
              </a:cxn>
              <a:cxn ang="0">
                <a:pos x="30793" y="1787"/>
              </a:cxn>
              <a:cxn ang="0">
                <a:pos x="34173" y="2412"/>
              </a:cxn>
              <a:cxn ang="0">
                <a:pos x="36988" y="3809"/>
              </a:cxn>
              <a:cxn ang="0">
                <a:pos x="39902" y="5073"/>
              </a:cxn>
              <a:cxn ang="0">
                <a:pos x="41905" y="6958"/>
              </a:cxn>
              <a:cxn ang="0">
                <a:pos x="44066" y="8737"/>
              </a:cxn>
              <a:cxn ang="0">
                <a:pos x="45062" y="10927"/>
              </a:cxn>
              <a:cxn ang="0">
                <a:pos x="46259" y="13046"/>
              </a:cxn>
              <a:cxn ang="0">
                <a:pos x="46150" y="15326"/>
              </a:cxn>
              <a:cxn ang="0">
                <a:pos x="46215" y="17588"/>
              </a:cxn>
              <a:cxn ang="0">
                <a:pos x="45062" y="19725"/>
              </a:cxn>
              <a:cxn ang="0">
                <a:pos x="44087" y="21891"/>
              </a:cxn>
              <a:cxn ang="0">
                <a:pos x="41905" y="23695"/>
              </a:cxn>
              <a:cxn ang="0">
                <a:pos x="39932" y="25560"/>
              </a:cxn>
              <a:cxn ang="0">
                <a:pos x="36988" y="26843"/>
              </a:cxn>
              <a:cxn ang="0">
                <a:pos x="34212" y="28227"/>
              </a:cxn>
              <a:cxn ang="0">
                <a:pos x="30793" y="28865"/>
              </a:cxn>
              <a:cxn ang="0">
                <a:pos x="27485" y="29632"/>
              </a:cxn>
              <a:cxn ang="0">
                <a:pos x="23926" y="29562"/>
              </a:cxn>
              <a:cxn ang="0">
                <a:pos x="20367" y="29632"/>
              </a:cxn>
              <a:cxn ang="0">
                <a:pos x="17059" y="28865"/>
              </a:cxn>
              <a:cxn ang="0">
                <a:pos x="13640" y="28227"/>
              </a:cxn>
              <a:cxn ang="0">
                <a:pos x="10863" y="26843"/>
              </a:cxn>
              <a:cxn ang="0">
                <a:pos x="7884" y="25601"/>
              </a:cxn>
              <a:cxn ang="0">
                <a:pos x="5947" y="23695"/>
              </a:cxn>
              <a:cxn ang="0">
                <a:pos x="3713" y="21923"/>
              </a:cxn>
              <a:cxn ang="0">
                <a:pos x="2789" y="19725"/>
              </a:cxn>
              <a:cxn ang="0">
                <a:pos x="1593" y="17606"/>
              </a:cxn>
              <a:cxn ang="0">
                <a:pos x="1702" y="15326"/>
              </a:cxn>
              <a:cxn ang="0">
                <a:pos x="1593" y="13046"/>
              </a:cxn>
              <a:cxn ang="0">
                <a:pos x="2789" y="10927"/>
              </a:cxn>
              <a:cxn ang="0">
                <a:pos x="3713" y="8729"/>
              </a:cxn>
              <a:cxn ang="0">
                <a:pos x="5947" y="6958"/>
              </a:cxn>
              <a:cxn ang="0">
                <a:pos x="7884" y="5051"/>
              </a:cxn>
              <a:cxn ang="0">
                <a:pos x="10863" y="3809"/>
              </a:cxn>
              <a:cxn ang="0">
                <a:pos x="13627" y="2379"/>
              </a:cxn>
              <a:cxn ang="0">
                <a:pos x="17059" y="1787"/>
              </a:cxn>
              <a:cxn ang="0">
                <a:pos x="20375" y="102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0" name="花边圆形2 239"/>
          <p:cNvSpPr/>
          <p:nvPr/>
        </p:nvSpPr>
        <p:spPr>
          <a:xfrm>
            <a:off x="7105650" y="117475"/>
            <a:ext cx="1800225" cy="1727200"/>
          </a:xfrm>
          <a:custGeom>
            <a:avLst/>
            <a:gdLst>
              <a:gd name="txL" fmla="*/ 0 w 2587436"/>
              <a:gd name="txT" fmla="*/ 0 h 2587437"/>
              <a:gd name="txR" fmla="*/ 2587436 w 2587436"/>
              <a:gd name="txB" fmla="*/ 2587437 h 2587437"/>
            </a:gdLst>
            <a:ahLst/>
            <a:cxnLst>
              <a:cxn ang="0">
                <a:pos x="1953" y="15172"/>
              </a:cxn>
              <a:cxn ang="0">
                <a:pos x="45899" y="15172"/>
              </a:cxn>
              <a:cxn ang="0">
                <a:pos x="21792" y="9"/>
              </a:cxn>
              <a:cxn ang="0">
                <a:pos x="26060" y="9"/>
              </a:cxn>
              <a:cxn ang="0">
                <a:pos x="27456" y="1038"/>
              </a:cxn>
              <a:cxn ang="0">
                <a:pos x="30793" y="1768"/>
              </a:cxn>
              <a:cxn ang="0">
                <a:pos x="34173" y="2388"/>
              </a:cxn>
              <a:cxn ang="0">
                <a:pos x="36988" y="3771"/>
              </a:cxn>
              <a:cxn ang="0">
                <a:pos x="39902" y="5022"/>
              </a:cxn>
              <a:cxn ang="0">
                <a:pos x="41905" y="6888"/>
              </a:cxn>
              <a:cxn ang="0">
                <a:pos x="44066" y="8649"/>
              </a:cxn>
              <a:cxn ang="0">
                <a:pos x="45062" y="10817"/>
              </a:cxn>
              <a:cxn ang="0">
                <a:pos x="46259" y="12915"/>
              </a:cxn>
              <a:cxn ang="0">
                <a:pos x="46150" y="15172"/>
              </a:cxn>
              <a:cxn ang="0">
                <a:pos x="46215" y="17411"/>
              </a:cxn>
              <a:cxn ang="0">
                <a:pos x="45062" y="19527"/>
              </a:cxn>
              <a:cxn ang="0">
                <a:pos x="44087" y="21670"/>
              </a:cxn>
              <a:cxn ang="0">
                <a:pos x="41905" y="23456"/>
              </a:cxn>
              <a:cxn ang="0">
                <a:pos x="39932" y="25303"/>
              </a:cxn>
              <a:cxn ang="0">
                <a:pos x="36988" y="26573"/>
              </a:cxn>
              <a:cxn ang="0">
                <a:pos x="34212" y="27943"/>
              </a:cxn>
              <a:cxn ang="0">
                <a:pos x="30793" y="28575"/>
              </a:cxn>
              <a:cxn ang="0">
                <a:pos x="27485" y="29334"/>
              </a:cxn>
              <a:cxn ang="0">
                <a:pos x="23926" y="29265"/>
              </a:cxn>
              <a:cxn ang="0">
                <a:pos x="20367" y="29334"/>
              </a:cxn>
              <a:cxn ang="0">
                <a:pos x="17059" y="28575"/>
              </a:cxn>
              <a:cxn ang="0">
                <a:pos x="13640" y="27943"/>
              </a:cxn>
              <a:cxn ang="0">
                <a:pos x="10863" y="26573"/>
              </a:cxn>
              <a:cxn ang="0">
                <a:pos x="7884" y="25344"/>
              </a:cxn>
              <a:cxn ang="0">
                <a:pos x="5947" y="23456"/>
              </a:cxn>
              <a:cxn ang="0">
                <a:pos x="3713" y="21703"/>
              </a:cxn>
              <a:cxn ang="0">
                <a:pos x="2789" y="19527"/>
              </a:cxn>
              <a:cxn ang="0">
                <a:pos x="1593" y="17429"/>
              </a:cxn>
              <a:cxn ang="0">
                <a:pos x="1702" y="15172"/>
              </a:cxn>
              <a:cxn ang="0">
                <a:pos x="1593" y="12915"/>
              </a:cxn>
              <a:cxn ang="0">
                <a:pos x="2789" y="10817"/>
              </a:cxn>
              <a:cxn ang="0">
                <a:pos x="3713" y="8641"/>
              </a:cxn>
              <a:cxn ang="0">
                <a:pos x="5947" y="6888"/>
              </a:cxn>
              <a:cxn ang="0">
                <a:pos x="7884" y="5000"/>
              </a:cxn>
              <a:cxn ang="0">
                <a:pos x="10863" y="3771"/>
              </a:cxn>
              <a:cxn ang="0">
                <a:pos x="13627" y="2354"/>
              </a:cxn>
              <a:cxn ang="0">
                <a:pos x="17059" y="1768"/>
              </a:cxn>
              <a:cxn ang="0">
                <a:pos x="20375" y="1018"/>
              </a:cxn>
              <a:cxn ang="0">
                <a:pos x="21792" y="9"/>
              </a:cxn>
            </a:cxnLst>
            <a:rect l="txL" t="txT" r="txR" b="txB"/>
            <a:pathLst>
              <a:path w="2587436" h="2587437">
                <a:moveTo>
                  <a:pt x="1293718" y="105586"/>
                </a:moveTo>
                <a:cubicBezTo>
                  <a:pt x="637531" y="105586"/>
                  <a:pt x="105586" y="637531"/>
                  <a:pt x="105586" y="1293718"/>
                </a:cubicBezTo>
                <a:cubicBezTo>
                  <a:pt x="105586" y="1949905"/>
                  <a:pt x="637531" y="2481850"/>
                  <a:pt x="1293718" y="2481850"/>
                </a:cubicBezTo>
                <a:cubicBezTo>
                  <a:pt x="1949905" y="2481850"/>
                  <a:pt x="2481850" y="1949905"/>
                  <a:pt x="2481850" y="1293718"/>
                </a:cubicBezTo>
                <a:cubicBezTo>
                  <a:pt x="2481850" y="637531"/>
                  <a:pt x="1949905" y="105586"/>
                  <a:pt x="1293718" y="105586"/>
                </a:cubicBezTo>
                <a:close/>
                <a:moveTo>
                  <a:pt x="1178351" y="781"/>
                </a:moveTo>
                <a:cubicBezTo>
                  <a:pt x="1220450" y="-5049"/>
                  <a:pt x="1268508" y="21422"/>
                  <a:pt x="1293718" y="92011"/>
                </a:cubicBezTo>
                <a:cubicBezTo>
                  <a:pt x="1318929" y="21422"/>
                  <a:pt x="1366986" y="-5049"/>
                  <a:pt x="1409085" y="781"/>
                </a:cubicBezTo>
                <a:cubicBezTo>
                  <a:pt x="1434345" y="4279"/>
                  <a:pt x="1457459" y="19405"/>
                  <a:pt x="1472207" y="43607"/>
                </a:cubicBezTo>
                <a:lnTo>
                  <a:pt x="1484604" y="88506"/>
                </a:lnTo>
                <a:lnTo>
                  <a:pt x="1510269" y="49635"/>
                </a:lnTo>
                <a:cubicBezTo>
                  <a:pt x="1567616" y="408"/>
                  <a:pt x="1661604" y="30947"/>
                  <a:pt x="1665065" y="150827"/>
                </a:cubicBezTo>
                <a:cubicBezTo>
                  <a:pt x="1738329" y="55877"/>
                  <a:pt x="1832316" y="86415"/>
                  <a:pt x="1849776" y="159948"/>
                </a:cubicBezTo>
                <a:lnTo>
                  <a:pt x="1847820" y="203618"/>
                </a:lnTo>
                <a:lnTo>
                  <a:pt x="1858676" y="192501"/>
                </a:lnTo>
                <a:cubicBezTo>
                  <a:pt x="1932101" y="134716"/>
                  <a:pt x="2038035" y="192050"/>
                  <a:pt x="2000063" y="321517"/>
                </a:cubicBezTo>
                <a:cubicBezTo>
                  <a:pt x="2099082" y="253854"/>
                  <a:pt x="2179033" y="311942"/>
                  <a:pt x="2172915" y="387271"/>
                </a:cubicBezTo>
                <a:lnTo>
                  <a:pt x="2157560" y="428199"/>
                </a:lnTo>
                <a:lnTo>
                  <a:pt x="2171320" y="420980"/>
                </a:lnTo>
                <a:cubicBezTo>
                  <a:pt x="2259007" y="388713"/>
                  <a:pt x="2342040" y="475977"/>
                  <a:pt x="2265919" y="587373"/>
                </a:cubicBezTo>
                <a:cubicBezTo>
                  <a:pt x="2381000" y="553620"/>
                  <a:pt x="2439088" y="633571"/>
                  <a:pt x="2409992" y="703323"/>
                </a:cubicBezTo>
                <a:lnTo>
                  <a:pt x="2382741" y="737503"/>
                </a:lnTo>
                <a:lnTo>
                  <a:pt x="2398059" y="734889"/>
                </a:lnTo>
                <a:cubicBezTo>
                  <a:pt x="2491425" y="731298"/>
                  <a:pt x="2543428" y="839949"/>
                  <a:pt x="2436609" y="922371"/>
                </a:cubicBezTo>
                <a:cubicBezTo>
                  <a:pt x="2556489" y="925832"/>
                  <a:pt x="2587027" y="1019820"/>
                  <a:pt x="2537801" y="1077167"/>
                </a:cubicBezTo>
                <a:lnTo>
                  <a:pt x="2501321" y="1101253"/>
                </a:lnTo>
                <a:lnTo>
                  <a:pt x="2516697" y="1103501"/>
                </a:lnTo>
                <a:cubicBezTo>
                  <a:pt x="2606603" y="1128937"/>
                  <a:pt x="2622486" y="1248340"/>
                  <a:pt x="2495425" y="1293719"/>
                </a:cubicBezTo>
                <a:cubicBezTo>
                  <a:pt x="2608368" y="1334056"/>
                  <a:pt x="2608368" y="1432880"/>
                  <a:pt x="2543829" y="1472208"/>
                </a:cubicBezTo>
                <a:lnTo>
                  <a:pt x="2498930" y="1484605"/>
                </a:lnTo>
                <a:lnTo>
                  <a:pt x="2537800" y="1510270"/>
                </a:lnTo>
                <a:cubicBezTo>
                  <a:pt x="2587027" y="1567617"/>
                  <a:pt x="2556488" y="1661605"/>
                  <a:pt x="2436609" y="1665066"/>
                </a:cubicBezTo>
                <a:cubicBezTo>
                  <a:pt x="2531559" y="1738330"/>
                  <a:pt x="2501021" y="1832318"/>
                  <a:pt x="2427488" y="1849777"/>
                </a:cubicBezTo>
                <a:lnTo>
                  <a:pt x="2383816" y="1847821"/>
                </a:lnTo>
                <a:lnTo>
                  <a:pt x="2394935" y="1858678"/>
                </a:lnTo>
                <a:cubicBezTo>
                  <a:pt x="2452719" y="1932103"/>
                  <a:pt x="2395386" y="2038037"/>
                  <a:pt x="2265918" y="2000065"/>
                </a:cubicBezTo>
                <a:cubicBezTo>
                  <a:pt x="2333581" y="2099084"/>
                  <a:pt x="2275494" y="2179035"/>
                  <a:pt x="2200165" y="2172917"/>
                </a:cubicBezTo>
                <a:lnTo>
                  <a:pt x="2159237" y="2157562"/>
                </a:lnTo>
                <a:lnTo>
                  <a:pt x="2166455" y="2171321"/>
                </a:lnTo>
                <a:cubicBezTo>
                  <a:pt x="2198722" y="2259008"/>
                  <a:pt x="2111459" y="2342041"/>
                  <a:pt x="2000062" y="2265920"/>
                </a:cubicBezTo>
                <a:cubicBezTo>
                  <a:pt x="2033815" y="2381001"/>
                  <a:pt x="1953865" y="2439089"/>
                  <a:pt x="1884113" y="2409993"/>
                </a:cubicBezTo>
                <a:lnTo>
                  <a:pt x="1849933" y="2382742"/>
                </a:lnTo>
                <a:lnTo>
                  <a:pt x="1852546" y="2398060"/>
                </a:lnTo>
                <a:cubicBezTo>
                  <a:pt x="1856137" y="2491426"/>
                  <a:pt x="1747486" y="2543429"/>
                  <a:pt x="1665064" y="2436610"/>
                </a:cubicBezTo>
                <a:cubicBezTo>
                  <a:pt x="1661603" y="2556490"/>
                  <a:pt x="1567616" y="2587028"/>
                  <a:pt x="1510269" y="2537802"/>
                </a:cubicBezTo>
                <a:lnTo>
                  <a:pt x="1486184" y="2501323"/>
                </a:lnTo>
                <a:lnTo>
                  <a:pt x="1483936" y="2516698"/>
                </a:lnTo>
                <a:cubicBezTo>
                  <a:pt x="1458499" y="2606604"/>
                  <a:pt x="1339096" y="2622487"/>
                  <a:pt x="1293717" y="2495426"/>
                </a:cubicBezTo>
                <a:cubicBezTo>
                  <a:pt x="1248339" y="2622487"/>
                  <a:pt x="1128936" y="2606604"/>
                  <a:pt x="1103499" y="2516698"/>
                </a:cubicBezTo>
                <a:lnTo>
                  <a:pt x="1101252" y="2501322"/>
                </a:lnTo>
                <a:lnTo>
                  <a:pt x="1077165" y="2537801"/>
                </a:lnTo>
                <a:cubicBezTo>
                  <a:pt x="1019818" y="2587028"/>
                  <a:pt x="925830" y="2556489"/>
                  <a:pt x="922369" y="2436610"/>
                </a:cubicBezTo>
                <a:cubicBezTo>
                  <a:pt x="839947" y="2543429"/>
                  <a:pt x="731297" y="2491426"/>
                  <a:pt x="734888" y="2398060"/>
                </a:cubicBezTo>
                <a:lnTo>
                  <a:pt x="737501" y="2382741"/>
                </a:lnTo>
                <a:lnTo>
                  <a:pt x="703321" y="2409993"/>
                </a:lnTo>
                <a:cubicBezTo>
                  <a:pt x="633569" y="2439089"/>
                  <a:pt x="553618" y="2381001"/>
                  <a:pt x="587371" y="2265919"/>
                </a:cubicBezTo>
                <a:cubicBezTo>
                  <a:pt x="475975" y="2342040"/>
                  <a:pt x="388712" y="2259008"/>
                  <a:pt x="420978" y="2171321"/>
                </a:cubicBezTo>
                <a:lnTo>
                  <a:pt x="426346" y="2161089"/>
                </a:lnTo>
                <a:lnTo>
                  <a:pt x="416114" y="2166457"/>
                </a:lnTo>
                <a:cubicBezTo>
                  <a:pt x="328427" y="2198724"/>
                  <a:pt x="245394" y="2111461"/>
                  <a:pt x="321515" y="2000064"/>
                </a:cubicBezTo>
                <a:cubicBezTo>
                  <a:pt x="192048" y="2038036"/>
                  <a:pt x="134715" y="1932102"/>
                  <a:pt x="192499" y="1858678"/>
                </a:cubicBezTo>
                <a:lnTo>
                  <a:pt x="200768" y="1850603"/>
                </a:lnTo>
                <a:lnTo>
                  <a:pt x="189375" y="1852547"/>
                </a:lnTo>
                <a:cubicBezTo>
                  <a:pt x="96009" y="1856138"/>
                  <a:pt x="44006" y="1747487"/>
                  <a:pt x="150825" y="1665065"/>
                </a:cubicBezTo>
                <a:cubicBezTo>
                  <a:pt x="30946" y="1661604"/>
                  <a:pt x="407" y="1567617"/>
                  <a:pt x="49634" y="1510270"/>
                </a:cubicBezTo>
                <a:lnTo>
                  <a:pt x="86113" y="1486184"/>
                </a:lnTo>
                <a:lnTo>
                  <a:pt x="70739" y="1483937"/>
                </a:lnTo>
                <a:cubicBezTo>
                  <a:pt x="-19168" y="1458500"/>
                  <a:pt x="-35050" y="1339097"/>
                  <a:pt x="92010" y="1293718"/>
                </a:cubicBezTo>
                <a:cubicBezTo>
                  <a:pt x="-35050" y="1248340"/>
                  <a:pt x="-19168" y="1128937"/>
                  <a:pt x="70739" y="1103500"/>
                </a:cubicBezTo>
                <a:lnTo>
                  <a:pt x="86114" y="1101253"/>
                </a:lnTo>
                <a:lnTo>
                  <a:pt x="49634" y="1077166"/>
                </a:lnTo>
                <a:cubicBezTo>
                  <a:pt x="407" y="1019820"/>
                  <a:pt x="30946" y="925832"/>
                  <a:pt x="150825" y="922370"/>
                </a:cubicBezTo>
                <a:cubicBezTo>
                  <a:pt x="44006" y="839949"/>
                  <a:pt x="96009" y="731298"/>
                  <a:pt x="189375" y="734889"/>
                </a:cubicBezTo>
                <a:lnTo>
                  <a:pt x="200767" y="736833"/>
                </a:lnTo>
                <a:lnTo>
                  <a:pt x="192499" y="728759"/>
                </a:lnTo>
                <a:cubicBezTo>
                  <a:pt x="134715" y="655335"/>
                  <a:pt x="192049" y="549401"/>
                  <a:pt x="321516" y="587372"/>
                </a:cubicBezTo>
                <a:cubicBezTo>
                  <a:pt x="245395" y="475976"/>
                  <a:pt x="328427" y="388713"/>
                  <a:pt x="416114" y="420980"/>
                </a:cubicBezTo>
                <a:lnTo>
                  <a:pt x="426347" y="426349"/>
                </a:lnTo>
                <a:lnTo>
                  <a:pt x="420979" y="416115"/>
                </a:lnTo>
                <a:cubicBezTo>
                  <a:pt x="388712" y="328428"/>
                  <a:pt x="475975" y="245396"/>
                  <a:pt x="587372" y="321517"/>
                </a:cubicBezTo>
                <a:cubicBezTo>
                  <a:pt x="549400" y="192050"/>
                  <a:pt x="655334" y="134716"/>
                  <a:pt x="728758" y="192500"/>
                </a:cubicBezTo>
                <a:lnTo>
                  <a:pt x="736832" y="200768"/>
                </a:lnTo>
                <a:lnTo>
                  <a:pt x="734888" y="189377"/>
                </a:lnTo>
                <a:cubicBezTo>
                  <a:pt x="731297" y="96010"/>
                  <a:pt x="839948" y="44008"/>
                  <a:pt x="922370" y="150826"/>
                </a:cubicBezTo>
                <a:cubicBezTo>
                  <a:pt x="925831" y="30947"/>
                  <a:pt x="1019818" y="408"/>
                  <a:pt x="1077165" y="49635"/>
                </a:cubicBezTo>
                <a:lnTo>
                  <a:pt x="1101686" y="86772"/>
                </a:lnTo>
                <a:lnTo>
                  <a:pt x="1102495" y="74529"/>
                </a:lnTo>
                <a:cubicBezTo>
                  <a:pt x="1112942" y="32385"/>
                  <a:pt x="1143619" y="5591"/>
                  <a:pt x="1178351" y="78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1" name="Text Box 7"/>
          <p:cNvSpPr txBox="1"/>
          <p:nvPr/>
        </p:nvSpPr>
        <p:spPr>
          <a:xfrm>
            <a:off x="4295775" y="4437063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match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2" name="Text Box 8"/>
          <p:cNvSpPr txBox="1"/>
          <p:nvPr/>
        </p:nvSpPr>
        <p:spPr>
          <a:xfrm>
            <a:off x="5797550" y="1412875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catch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3" name="Text Box 9"/>
          <p:cNvSpPr txBox="1"/>
          <p:nvPr/>
        </p:nvSpPr>
        <p:spPr>
          <a:xfrm>
            <a:off x="4654550" y="2781300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watch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14" name="Text Box 10"/>
          <p:cNvSpPr txBox="1"/>
          <p:nvPr/>
        </p:nvSpPr>
        <p:spPr>
          <a:xfrm>
            <a:off x="7462838" y="549275"/>
            <a:ext cx="106203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itch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 animBg="1"/>
      <p:bldP spid="21508" grpId="0" bldLvl="0" animBg="1"/>
      <p:bldP spid="21509" grpId="0" bldLvl="0" animBg="1"/>
      <p:bldP spid="21510" grpId="0" bldLvl="0" animBg="1"/>
      <p:bldP spid="21511" grpId="0" bldLvl="0"/>
      <p:bldP spid="21512" grpId="0" bldLvl="0"/>
      <p:bldP spid="21513" grpId="0" bldLvl="0"/>
      <p:bldP spid="21514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8018" name="Text Box 2"/>
          <p:cNvSpPr txBox="1"/>
          <p:nvPr/>
        </p:nvSpPr>
        <p:spPr>
          <a:xfrm>
            <a:off x="1612900" y="354013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I can say the words.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Text Box 3"/>
          <p:cNvSpPr txBox="1"/>
          <p:nvPr/>
        </p:nvSpPr>
        <p:spPr>
          <a:xfrm>
            <a:off x="7104063" y="5375275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where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2665413" y="5373688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whisker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98021" name="Picture 5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0175" y="1679575"/>
            <a:ext cx="2233613" cy="2976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8022" name="Picture 6" descr="u=2609783206,2874777139&amp;fm=11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63" y="1951038"/>
            <a:ext cx="3733800" cy="280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8023" name="Picture 7" descr="u=1527744275,1635177420&amp;fm=21&amp;gp=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18" b="13031"/>
          <a:stretch>
            <a:fillRect/>
          </a:stretch>
        </p:blipFill>
        <p:spPr>
          <a:xfrm>
            <a:off x="8524875" y="0"/>
            <a:ext cx="1514475" cy="1679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6450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peach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2.chair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3.itch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4.wash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2" name="Line 4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2533" name="Line 5"/>
          <p:cNvSpPr/>
          <p:nvPr/>
        </p:nvSpPr>
        <p:spPr>
          <a:xfrm>
            <a:off x="3216275" y="3357563"/>
            <a:ext cx="4824413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2534" name="Line 6"/>
          <p:cNvSpPr/>
          <p:nvPr/>
        </p:nvSpPr>
        <p:spPr>
          <a:xfrm flipV="1">
            <a:off x="3287713" y="2852738"/>
            <a:ext cx="4754562" cy="33845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2535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616456" name="Picture 8" descr="u=2947903902,351485882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08888" y="765175"/>
            <a:ext cx="2193925" cy="158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457" name="Picture 9" descr="u=3850853388,454215808&amp;fm=21&amp;gp=0"/>
          <p:cNvPicPr>
            <a:picLocks noChangeAspect="1"/>
          </p:cNvPicPr>
          <p:nvPr/>
        </p:nvPicPr>
        <p:blipFill>
          <a:blip r:embed="rId2"/>
          <a:srcRect r="-322" b="5127"/>
          <a:stretch>
            <a:fillRect/>
          </a:stretch>
        </p:blipFill>
        <p:spPr>
          <a:xfrm>
            <a:off x="7896225" y="5445125"/>
            <a:ext cx="2173288" cy="13319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458" name="Picture 10" descr="u=907151330,4118229100&amp;fm=21&amp;gp=0"/>
          <p:cNvPicPr>
            <a:picLocks noChangeAspect="1"/>
          </p:cNvPicPr>
          <p:nvPr/>
        </p:nvPicPr>
        <p:blipFill>
          <a:blip r:embed="rId3"/>
          <a:srcRect r="-777" b="3203"/>
          <a:stretch>
            <a:fillRect/>
          </a:stretch>
        </p:blipFill>
        <p:spPr>
          <a:xfrm>
            <a:off x="7896225" y="2420938"/>
            <a:ext cx="2016125" cy="1528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6459" name="Picture 11" descr="u=1451664702,236070834&amp;fm=21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7450" y="3933825"/>
            <a:ext cx="2797175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7474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23555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white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2.whale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3.whisker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4.when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617476" name="Picture 4" descr="u=3964512821,1184683750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10500" y="428625"/>
            <a:ext cx="1500188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7477" name="Picture 5" descr="u=3874572130,3032126014&amp;fm=116&amp;gp=0"/>
          <p:cNvPicPr>
            <a:picLocks noChangeAspect="1"/>
          </p:cNvPicPr>
          <p:nvPr/>
        </p:nvPicPr>
        <p:blipFill>
          <a:blip r:embed="rId2"/>
          <a:srcRect b="6503"/>
          <a:stretch>
            <a:fillRect/>
          </a:stretch>
        </p:blipFill>
        <p:spPr>
          <a:xfrm>
            <a:off x="7537450" y="5229225"/>
            <a:ext cx="2058988" cy="1414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7478" name="Picture 6" descr="u=448162242,2993769560&amp;fm=21&amp;gp=0"/>
          <p:cNvPicPr>
            <a:picLocks noChangeAspect="1"/>
          </p:cNvPicPr>
          <p:nvPr/>
        </p:nvPicPr>
        <p:blipFill>
          <a:blip r:embed="rId3"/>
          <a:srcRect r="821" b="5392"/>
          <a:stretch>
            <a:fillRect/>
          </a:stretch>
        </p:blipFill>
        <p:spPr>
          <a:xfrm>
            <a:off x="7535863" y="3429000"/>
            <a:ext cx="2132012" cy="167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7479" name="Picture 7" descr="u=2185002478,3123027467&amp;fm=116&amp;gp=0"/>
          <p:cNvPicPr>
            <a:picLocks noChangeAspect="1"/>
          </p:cNvPicPr>
          <p:nvPr/>
        </p:nvPicPr>
        <p:blipFill>
          <a:blip r:embed="rId4"/>
          <a:srcRect b="6032"/>
          <a:stretch>
            <a:fillRect/>
          </a:stretch>
        </p:blipFill>
        <p:spPr>
          <a:xfrm>
            <a:off x="7739063" y="2000250"/>
            <a:ext cx="1571625" cy="1285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0" name="Line 8"/>
          <p:cNvSpPr/>
          <p:nvPr/>
        </p:nvSpPr>
        <p:spPr>
          <a:xfrm>
            <a:off x="3505200" y="1917700"/>
            <a:ext cx="3887788" cy="27352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3561" name="Line 9"/>
          <p:cNvSpPr/>
          <p:nvPr/>
        </p:nvSpPr>
        <p:spPr>
          <a:xfrm>
            <a:off x="3216275" y="3357563"/>
            <a:ext cx="4237038" cy="285750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3562" name="Line 10"/>
          <p:cNvSpPr/>
          <p:nvPr/>
        </p:nvSpPr>
        <p:spPr>
          <a:xfrm flipV="1">
            <a:off x="3287713" y="2571750"/>
            <a:ext cx="4522787" cy="36655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3563" name="Line 11"/>
          <p:cNvSpPr/>
          <p:nvPr/>
        </p:nvSpPr>
        <p:spPr>
          <a:xfrm flipV="1">
            <a:off x="3505200" y="1643063"/>
            <a:ext cx="3805238" cy="31543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8498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连一连。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  <p:sp>
        <p:nvSpPr>
          <p:cNvPr id="24579" name="Text Box 3"/>
          <p:cNvSpPr txBox="1"/>
          <p:nvPr/>
        </p:nvSpPr>
        <p:spPr>
          <a:xfrm>
            <a:off x="1920875" y="1485900"/>
            <a:ext cx="3095625" cy="5015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thin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2.mouth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3.father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4.mother       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4580" name="Line 4"/>
          <p:cNvSpPr/>
          <p:nvPr/>
        </p:nvSpPr>
        <p:spPr>
          <a:xfrm>
            <a:off x="3167063" y="1857375"/>
            <a:ext cx="4572000" cy="2786063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1" name="Line 5"/>
          <p:cNvSpPr/>
          <p:nvPr/>
        </p:nvSpPr>
        <p:spPr>
          <a:xfrm>
            <a:off x="3452813" y="3429000"/>
            <a:ext cx="4286250" cy="26431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4582" name="Line 6"/>
          <p:cNvSpPr/>
          <p:nvPr/>
        </p:nvSpPr>
        <p:spPr>
          <a:xfrm flipV="1">
            <a:off x="3595688" y="3143250"/>
            <a:ext cx="4000500" cy="29289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24583" name="Line 7"/>
          <p:cNvSpPr/>
          <p:nvPr/>
        </p:nvSpPr>
        <p:spPr>
          <a:xfrm flipV="1">
            <a:off x="3505200" y="2133600"/>
            <a:ext cx="4032250" cy="26638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</p:sp>
      <p:pic>
        <p:nvPicPr>
          <p:cNvPr id="618504" name="Picture 8" descr="u=246332883,3838892766&amp;fm=11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72400" y="981075"/>
            <a:ext cx="1824038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505" name="Picture 9" descr="u=2316594938,2022052972&amp;fm=21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063" y="2500313"/>
            <a:ext cx="1928812" cy="1298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506" name="Picture 10" descr="u=3179326002,1171917801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3038" y="3857625"/>
            <a:ext cx="1946275" cy="145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8507" name="Picture 11" descr="u=2108037947,740030507&amp;fm=116&amp;gp=0"/>
          <p:cNvPicPr>
            <a:picLocks noChangeAspect="1"/>
          </p:cNvPicPr>
          <p:nvPr/>
        </p:nvPicPr>
        <p:blipFill>
          <a:blip r:embed="rId4"/>
          <a:srcRect r="-848" b="11028"/>
          <a:stretch>
            <a:fillRect/>
          </a:stretch>
        </p:blipFill>
        <p:spPr>
          <a:xfrm>
            <a:off x="7826375" y="5357813"/>
            <a:ext cx="1841500" cy="1298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9522" name="Text Box 2"/>
          <p:cNvSpPr txBox="1"/>
          <p:nvPr/>
        </p:nvSpPr>
        <p:spPr>
          <a:xfrm>
            <a:off x="1806575" y="371475"/>
            <a:ext cx="63785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latin typeface="Arial" panose="020B0604020202020204" pitchFamily="34" charset="0"/>
              </a:rPr>
              <a:t>选出读音不同类的一项。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03" name="Text Box 3"/>
          <p:cNvSpPr txBox="1"/>
          <p:nvPr/>
        </p:nvSpPr>
        <p:spPr>
          <a:xfrm>
            <a:off x="1920875" y="1485900"/>
            <a:ext cx="8567738" cy="4307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1. A.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wh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ere             B.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wh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ite           C.wa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sh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2.  A.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 th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at              B.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ree              C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.th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in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3.A. pea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ch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  B. ma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th 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 C. ma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tch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4. A. 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l                B. c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         C. gr</a:t>
            </a:r>
            <a:r>
              <a:rPr lang="zh-CN" altLang="en-US" sz="3200" b="1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ow</a:t>
            </a:r>
            <a:endParaRPr lang="zh-CN" altLang="en-US" sz="3200" b="1" u="sng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04" name="勾3 146"/>
          <p:cNvSpPr/>
          <p:nvPr/>
        </p:nvSpPr>
        <p:spPr>
          <a:xfrm>
            <a:off x="7464425" y="1268413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05" name="勾3 146"/>
          <p:cNvSpPr/>
          <p:nvPr/>
        </p:nvSpPr>
        <p:spPr>
          <a:xfrm>
            <a:off x="2352675" y="2349500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06" name="勾3 146"/>
          <p:cNvSpPr/>
          <p:nvPr/>
        </p:nvSpPr>
        <p:spPr>
          <a:xfrm>
            <a:off x="4872038" y="3286125"/>
            <a:ext cx="1152525" cy="863600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607" name="勾3 146"/>
          <p:cNvSpPr/>
          <p:nvPr/>
        </p:nvSpPr>
        <p:spPr>
          <a:xfrm>
            <a:off x="7105650" y="4365625"/>
            <a:ext cx="1152525" cy="865188"/>
          </a:xfrm>
          <a:custGeom>
            <a:avLst/>
            <a:gdLst>
              <a:gd name="txL" fmla="*/ 0 w 1360"/>
              <a:gd name="txT" fmla="*/ 0 h 1358"/>
              <a:gd name="txR" fmla="*/ 1360 w 1360"/>
              <a:gd name="txB" fmla="*/ 1358 h 135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/>
      <p:bldP spid="25604" grpId="0" bldLvl="0" animBg="1"/>
      <p:bldP spid="25605" grpId="0" bldLvl="0" animBg="1"/>
      <p:bldP spid="25606" grpId="0" bldLvl="0" animBg="1"/>
      <p:bldP spid="2560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0546" name="Text Box 2"/>
          <p:cNvSpPr txBox="1"/>
          <p:nvPr/>
        </p:nvSpPr>
        <p:spPr>
          <a:xfrm>
            <a:off x="1920875" y="333375"/>
            <a:ext cx="35702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620547" name="Picture 3" descr="rj00082_看图王(1)"/>
          <p:cNvPicPr>
            <a:picLocks noChangeAspect="1"/>
          </p:cNvPicPr>
          <p:nvPr/>
        </p:nvPicPr>
        <p:blipFill>
          <a:blip r:embed="rId1"/>
          <a:srcRect t="13074" b="50851"/>
          <a:stretch>
            <a:fillRect/>
          </a:stretch>
        </p:blipFill>
        <p:spPr>
          <a:xfrm>
            <a:off x="1776413" y="1485900"/>
            <a:ext cx="8582025" cy="446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1570" name="Picture 2" descr="rj00082_看图王(1)"/>
          <p:cNvPicPr>
            <a:picLocks noChangeAspect="1"/>
          </p:cNvPicPr>
          <p:nvPr/>
        </p:nvPicPr>
        <p:blipFill>
          <a:blip r:embed="rId1"/>
          <a:srcRect l="5928" t="55074" b="23297"/>
          <a:stretch>
            <a:fillRect/>
          </a:stretch>
        </p:blipFill>
        <p:spPr>
          <a:xfrm>
            <a:off x="2065338" y="1846263"/>
            <a:ext cx="8469312" cy="4103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1571" name="Text Box 3"/>
          <p:cNvSpPr txBox="1"/>
          <p:nvPr/>
        </p:nvSpPr>
        <p:spPr>
          <a:xfrm>
            <a:off x="2208213" y="765175"/>
            <a:ext cx="35702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Text Box 4"/>
          <p:cNvSpPr txBox="1"/>
          <p:nvPr/>
        </p:nvSpPr>
        <p:spPr>
          <a:xfrm>
            <a:off x="2166938" y="4652963"/>
            <a:ext cx="1912937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 mouth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3" name="Text Box 5"/>
          <p:cNvSpPr txBox="1"/>
          <p:nvPr/>
        </p:nvSpPr>
        <p:spPr>
          <a:xfrm>
            <a:off x="4310063" y="4652963"/>
            <a:ext cx="1570037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wheel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4" name="Text Box 6"/>
          <p:cNvSpPr txBox="1"/>
          <p:nvPr/>
        </p:nvSpPr>
        <p:spPr>
          <a:xfrm>
            <a:off x="6456363" y="4581525"/>
            <a:ext cx="1439862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 itch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7655" name="Text Box 7"/>
          <p:cNvSpPr txBox="1"/>
          <p:nvPr/>
        </p:nvSpPr>
        <p:spPr>
          <a:xfrm>
            <a:off x="8524875" y="4581525"/>
            <a:ext cx="1460500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wash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2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765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65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655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2594" name="Text Box 2"/>
          <p:cNvSpPr txBox="1"/>
          <p:nvPr/>
        </p:nvSpPr>
        <p:spPr>
          <a:xfrm>
            <a:off x="1776413" y="836613"/>
            <a:ext cx="35702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Let's write.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622595" name="Picture 3" descr="rj00082_看图王(1)"/>
          <p:cNvPicPr>
            <a:picLocks noChangeAspect="1"/>
          </p:cNvPicPr>
          <p:nvPr/>
        </p:nvPicPr>
        <p:blipFill>
          <a:blip r:embed="rId1"/>
          <a:srcRect l="4753" t="74518" r="5501" b="6241"/>
          <a:stretch>
            <a:fillRect/>
          </a:stretch>
        </p:blipFill>
        <p:spPr>
          <a:xfrm>
            <a:off x="1993900" y="1701800"/>
            <a:ext cx="8618538" cy="3384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Text Box 4"/>
          <p:cNvSpPr txBox="1"/>
          <p:nvPr/>
        </p:nvSpPr>
        <p:spPr>
          <a:xfrm>
            <a:off x="9151938" y="4071938"/>
            <a:ext cx="1158875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 fish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8677" name="Text Box 5"/>
          <p:cNvSpPr txBox="1"/>
          <p:nvPr/>
        </p:nvSpPr>
        <p:spPr>
          <a:xfrm>
            <a:off x="6881813" y="4005263"/>
            <a:ext cx="1519237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father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8" name="Text Box 6"/>
          <p:cNvSpPr txBox="1"/>
          <p:nvPr/>
        </p:nvSpPr>
        <p:spPr>
          <a:xfrm>
            <a:off x="4657725" y="3933825"/>
            <a:ext cx="1725613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w</a:t>
            </a:r>
            <a:r>
              <a:rPr lang="en-US" altLang="zh-CN" sz="3200" b="1" dirty="0">
                <a:solidFill>
                  <a:srgbClr val="0000FF"/>
                </a:solidFill>
                <a:latin typeface="Arial" panose="020B0604020202020204" pitchFamily="34" charset="0"/>
              </a:rPr>
              <a:t>h</a:t>
            </a: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</a:rPr>
              <a:t>isker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9" name="Text Box 7"/>
          <p:cNvSpPr txBox="1"/>
          <p:nvPr/>
        </p:nvSpPr>
        <p:spPr>
          <a:xfrm>
            <a:off x="2166938" y="3929063"/>
            <a:ext cx="1857375" cy="5861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Arial" panose="020B0604020202020204" pitchFamily="34" charset="0"/>
              </a:rPr>
              <a:t>  match</a:t>
            </a:r>
            <a:endParaRPr lang="zh-CN" altLang="en-US" sz="320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8676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bldLvl="0" animBg="1"/>
      <p:bldP spid="28678" grpId="0" bldLvl="0" animBg="1"/>
      <p:bldP spid="28679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3618" name="矩形 2"/>
          <p:cNvSpPr/>
          <p:nvPr/>
        </p:nvSpPr>
        <p:spPr>
          <a:xfrm>
            <a:off x="3952082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623619" name="TextBox 3"/>
          <p:cNvSpPr/>
          <p:nvPr/>
        </p:nvSpPr>
        <p:spPr>
          <a:xfrm>
            <a:off x="3575050" y="2708275"/>
            <a:ext cx="5140325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1.掌握词的读音方法。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2.根据单词读音分类，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制作自己的单词卡。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2711450" y="4437063"/>
            <a:ext cx="2160588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whale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7032625" y="42211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white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99044" name="Picture 4" descr="u=3874572130,3032126014&amp;fm=116&amp;gp=0"/>
          <p:cNvPicPr>
            <a:picLocks noChangeAspect="1"/>
          </p:cNvPicPr>
          <p:nvPr/>
        </p:nvPicPr>
        <p:blipFill>
          <a:blip r:embed="rId1"/>
          <a:srcRect r="-15" b="5156"/>
          <a:stretch>
            <a:fillRect/>
          </a:stretch>
        </p:blipFill>
        <p:spPr>
          <a:xfrm>
            <a:off x="1990725" y="1125538"/>
            <a:ext cx="3168650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9045" name="Picture 5" descr="u=448162242,2993769560&amp;fm=21&amp;gp=0"/>
          <p:cNvPicPr>
            <a:picLocks noChangeAspect="1"/>
          </p:cNvPicPr>
          <p:nvPr/>
        </p:nvPicPr>
        <p:blipFill>
          <a:blip r:embed="rId2"/>
          <a:srcRect r="821" b="5392"/>
          <a:stretch>
            <a:fillRect/>
          </a:stretch>
        </p:blipFill>
        <p:spPr>
          <a:xfrm>
            <a:off x="5735638" y="1125538"/>
            <a:ext cx="4068762" cy="299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2566988" y="40767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when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7175500" y="4149725"/>
            <a:ext cx="273685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what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0068" name="Picture 4" descr="u=2185002478,3123027467&amp;fm=116&amp;gp=0"/>
          <p:cNvPicPr>
            <a:picLocks noChangeAspect="1"/>
          </p:cNvPicPr>
          <p:nvPr/>
        </p:nvPicPr>
        <p:blipFill>
          <a:blip r:embed="rId1"/>
          <a:srcRect b="4015"/>
          <a:stretch>
            <a:fillRect/>
          </a:stretch>
        </p:blipFill>
        <p:spPr>
          <a:xfrm>
            <a:off x="2495550" y="1917700"/>
            <a:ext cx="2076450" cy="2011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0069" name="Picture 5" descr="u=1527744275,1635177420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544" b="13031"/>
          <a:stretch>
            <a:fillRect/>
          </a:stretch>
        </p:blipFill>
        <p:spPr>
          <a:xfrm>
            <a:off x="1809750" y="42863"/>
            <a:ext cx="1514475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0070" name="Picture 7" descr="u=907343483,15575060&amp;fm=116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2060575"/>
            <a:ext cx="19526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0071" name="Picture 6" descr="u=1527744275,1635177420&amp;fm=21&amp;gp=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93" b="13031"/>
          <a:stretch>
            <a:fillRect/>
          </a:stretch>
        </p:blipFill>
        <p:spPr>
          <a:xfrm>
            <a:off x="8575675" y="182563"/>
            <a:ext cx="1514475" cy="173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ext Box 2"/>
          <p:cNvSpPr txBox="1"/>
          <p:nvPr/>
        </p:nvSpPr>
        <p:spPr>
          <a:xfrm>
            <a:off x="7392988" y="5086350"/>
            <a:ext cx="216058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match</a:t>
            </a:r>
            <a:endParaRPr lang="zh-CN" altLang="en-US" sz="4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1" name="Text Box 3"/>
          <p:cNvSpPr txBox="1"/>
          <p:nvPr/>
        </p:nvSpPr>
        <p:spPr>
          <a:xfrm>
            <a:off x="2784475" y="5086350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catch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1092" name="Picture 4" descr="u=463675994,316751081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0875" y="1701800"/>
            <a:ext cx="3924300" cy="3095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1093" name="Picture 5" descr="u=3133546979,3718840221&amp;fm=21&amp;gp=0"/>
          <p:cNvPicPr>
            <a:picLocks noChangeAspect="1"/>
          </p:cNvPicPr>
          <p:nvPr/>
        </p:nvPicPr>
        <p:blipFill>
          <a:blip r:embed="rId2"/>
          <a:srcRect r="14" b="6300"/>
          <a:stretch>
            <a:fillRect/>
          </a:stretch>
        </p:blipFill>
        <p:spPr>
          <a:xfrm>
            <a:off x="5881688" y="1846263"/>
            <a:ext cx="4030662" cy="3022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2114" name="Picture 2" descr="u=2947903902,351485882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0" y="765175"/>
            <a:ext cx="5724525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3"/>
          <p:cNvSpPr txBox="1"/>
          <p:nvPr/>
        </p:nvSpPr>
        <p:spPr>
          <a:xfrm>
            <a:off x="4368800" y="4941888"/>
            <a:ext cx="25939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itch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2711450" y="3933825"/>
            <a:ext cx="2162175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peach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7032625" y="40767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lunch</a:t>
            </a:r>
            <a:endParaRPr lang="zh-CN" altLang="en-US" sz="4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3140" name="Picture 4" descr="u=1451664702,236070834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0875" y="620713"/>
            <a:ext cx="4413250" cy="295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3141" name="Picture 5" descr="u=1568169585,1912800039&amp;fm=21&amp;gp=0"/>
          <p:cNvPicPr>
            <a:picLocks noChangeAspect="1"/>
          </p:cNvPicPr>
          <p:nvPr/>
        </p:nvPicPr>
        <p:blipFill>
          <a:blip r:embed="rId2"/>
          <a:srcRect b="3969"/>
          <a:stretch>
            <a:fillRect/>
          </a:stretch>
        </p:blipFill>
        <p:spPr>
          <a:xfrm>
            <a:off x="6459538" y="622300"/>
            <a:ext cx="4030662" cy="2903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4162" name="Picture 2" descr="u=3850853388,454215808&amp;fm=21&amp;gp=0"/>
          <p:cNvPicPr>
            <a:picLocks noChangeAspect="1"/>
          </p:cNvPicPr>
          <p:nvPr/>
        </p:nvPicPr>
        <p:blipFill>
          <a:blip r:embed="rId1"/>
          <a:srcRect r="-322" b="5127"/>
          <a:stretch>
            <a:fillRect/>
          </a:stretch>
        </p:blipFill>
        <p:spPr>
          <a:xfrm>
            <a:off x="3216275" y="406400"/>
            <a:ext cx="3757613" cy="4570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3"/>
          <p:cNvSpPr txBox="1"/>
          <p:nvPr/>
        </p:nvSpPr>
        <p:spPr>
          <a:xfrm>
            <a:off x="4008438" y="530225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chair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2568575" y="4437063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fish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05187" name="Picture 3" descr="u=1850579024,2701903556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6413" y="908050"/>
            <a:ext cx="4357687" cy="324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5188" name="Picture 4" descr="u=907151330,4118229100&amp;fm=21&amp;gp=0"/>
          <p:cNvPicPr>
            <a:picLocks noChangeAspect="1"/>
          </p:cNvPicPr>
          <p:nvPr/>
        </p:nvPicPr>
        <p:blipFill>
          <a:blip r:embed="rId2"/>
          <a:srcRect r="-777" b="3203"/>
          <a:stretch>
            <a:fillRect/>
          </a:stretch>
        </p:blipFill>
        <p:spPr>
          <a:xfrm>
            <a:off x="6311900" y="836613"/>
            <a:ext cx="4281488" cy="3243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Text Box 5"/>
          <p:cNvSpPr txBox="1"/>
          <p:nvPr/>
        </p:nvSpPr>
        <p:spPr>
          <a:xfrm>
            <a:off x="7321550" y="4508500"/>
            <a:ext cx="2159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wash</a:t>
            </a:r>
            <a:endParaRPr lang="zh-CN" altLang="en-US" sz="48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/>
      <p:bldP spid="11269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WPS 演示</Application>
  <PresentationFormat>宽屏</PresentationFormat>
  <Paragraphs>173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Comic Sans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2018-09-08T15:25:00Z</dcterms:created>
  <dcterms:modified xsi:type="dcterms:W3CDTF">2018-09-08T15:30:06Z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